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7" r:id="rId3"/>
    <p:sldId id="673" r:id="rId4"/>
    <p:sldId id="758" r:id="rId5"/>
    <p:sldId id="777" r:id="rId6"/>
    <p:sldId id="779" r:id="rId7"/>
    <p:sldId id="674" r:id="rId8"/>
    <p:sldId id="771" r:id="rId9"/>
    <p:sldId id="702" r:id="rId10"/>
    <p:sldId id="759" r:id="rId11"/>
    <p:sldId id="767" r:id="rId12"/>
    <p:sldId id="676" r:id="rId13"/>
    <p:sldId id="760" r:id="rId14"/>
    <p:sldId id="761" r:id="rId15"/>
    <p:sldId id="768" r:id="rId16"/>
    <p:sldId id="762" r:id="rId17"/>
    <p:sldId id="763" r:id="rId18"/>
    <p:sldId id="770" r:id="rId19"/>
    <p:sldId id="749" r:id="rId20"/>
    <p:sldId id="772" r:id="rId21"/>
    <p:sldId id="773" r:id="rId22"/>
    <p:sldId id="774" r:id="rId23"/>
    <p:sldId id="775" r:id="rId24"/>
    <p:sldId id="776" r:id="rId25"/>
    <p:sldId id="766" r:id="rId26"/>
    <p:sldId id="778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48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13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5854" y="1181414"/>
            <a:ext cx="5092616" cy="53179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 person given one of 11 cards. Keep your identity a secret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 the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order prompted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cannot say the name of your hardware component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8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Excitation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0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Emission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3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scores 0–5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ROC curves explained visually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towardsdatascience.com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/understanding-the-roc-curve-in-three-visual-steps-795b1399481c</a:t>
            </a:r>
          </a:p>
        </p:txBody>
      </p:sp>
      <p:pic>
        <p:nvPicPr>
          <p:cNvPr id="1026" name="Picture 2" descr="Understanding the ROC curve in three visual steps | by Valeria Cortez |  Towards Data Science">
            <a:extLst>
              <a:ext uri="{FF2B5EF4-FFF2-40B4-BE49-F238E27FC236}">
                <a16:creationId xmlns:a16="http://schemas.microsoft.com/office/drawing/2014/main" id="{45F4C6D6-EB93-9614-9400-9E88B28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9" y="1181414"/>
            <a:ext cx="8563261" cy="4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Last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9" y="1864701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959234"/>
            <a:ext cx="4939532" cy="49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46290</TotalTime>
  <Words>1635</Words>
  <Application>Microsoft Macintosh PowerPoint</Application>
  <PresentationFormat>On-screen Show (4:3)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821</cp:revision>
  <cp:lastPrinted>2022-04-07T23:03:33Z</cp:lastPrinted>
  <dcterms:created xsi:type="dcterms:W3CDTF">2008-01-08T19:18:25Z</dcterms:created>
  <dcterms:modified xsi:type="dcterms:W3CDTF">2023-04-13T19:06:46Z</dcterms:modified>
</cp:coreProperties>
</file>